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54"/>
  </p:notesMasterIdLst>
  <p:sldIdLst>
    <p:sldId id="256" r:id="rId3"/>
    <p:sldId id="267" r:id="rId4"/>
    <p:sldId id="274" r:id="rId5"/>
    <p:sldId id="273" r:id="rId6"/>
    <p:sldId id="318"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258" r:id="rId50"/>
    <p:sldId id="269" r:id="rId51"/>
    <p:sldId id="317" r:id="rId52"/>
    <p:sldId id="271" r:id="rId53"/>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Consolas" panose="020B0609020204030204" pitchFamily="49" charset="0"/>
      <p:regular r:id="rId59"/>
      <p:bold r:id="rId60"/>
      <p:italic r:id="rId61"/>
      <p:boldItalic r:id="rId62"/>
    </p:embeddedFont>
    <p:embeddedFont>
      <p:font typeface="Ostrich Sans Heavy" panose="02000908000000020004" charset="0"/>
      <p:bold r:id="rId63"/>
    </p:embeddedFont>
    <p:embeddedFont>
      <p:font typeface="Ostrich Sans Inline" panose="020B0604020202020204" charset="0"/>
      <p:regular r:id="rId64"/>
      <p:italic r:id="rId65"/>
    </p:embeddedFont>
    <p:embeddedFont>
      <p:font typeface="Segoe UI" panose="020B0502040204020203" pitchFamily="34" charset="0"/>
      <p:regular r:id="rId66"/>
      <p:bold r:id="rId67"/>
      <p:italic r:id="rId68"/>
      <p:boldItalic r:id="rId69"/>
    </p:embeddedFont>
    <p:embeddedFont>
      <p:font typeface="Segoe UI Semibold" panose="020B0702040204020203" pitchFamily="34" charset="0"/>
      <p:bold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C81"/>
    <a:srgbClr val="5882A5"/>
    <a:srgbClr val="B5C7D3"/>
    <a:srgbClr val="F5B895"/>
    <a:srgbClr val="FF6456"/>
    <a:srgbClr val="F2D6AE"/>
    <a:srgbClr val="84898C"/>
    <a:srgbClr val="A58D7F"/>
    <a:srgbClr val="658DC6"/>
    <a:srgbClr val="004D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0EF928-8DF6-4C57-A4F6-0C463C72FC01}" v="3" dt="2020-05-29T13:55:59.6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82865" autoAdjust="0"/>
  </p:normalViewPr>
  <p:slideViewPr>
    <p:cSldViewPr snapToGrid="0">
      <p:cViewPr varScale="1">
        <p:scale>
          <a:sx n="117" d="100"/>
          <a:sy n="117" d="100"/>
        </p:scale>
        <p:origin x="84"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100EF928-8DF6-4C57-A4F6-0C463C72FC01}"/>
    <pc:docChg chg="custSel addSld modSld">
      <pc:chgData name="Rob Sewell" userId="c802df42025d5e1f" providerId="LiveId" clId="{100EF928-8DF6-4C57-A4F6-0C463C72FC01}" dt="2020-05-29T13:56:40.256" v="210" actId="1076"/>
      <pc:docMkLst>
        <pc:docMk/>
      </pc:docMkLst>
      <pc:sldChg chg="addSp modSp mod">
        <pc:chgData name="Rob Sewell" userId="c802df42025d5e1f" providerId="LiveId" clId="{100EF928-8DF6-4C57-A4F6-0C463C72FC01}" dt="2020-05-29T13:56:40.256" v="210" actId="1076"/>
        <pc:sldMkLst>
          <pc:docMk/>
          <pc:sldMk cId="437981451" sldId="258"/>
        </pc:sldMkLst>
        <pc:spChg chg="add mod">
          <ac:chgData name="Rob Sewell" userId="c802df42025d5e1f" providerId="LiveId" clId="{100EF928-8DF6-4C57-A4F6-0C463C72FC01}" dt="2020-05-29T13:56:40.256" v="210" actId="1076"/>
          <ac:spMkLst>
            <pc:docMk/>
            <pc:sldMk cId="437981451" sldId="258"/>
            <ac:spMk id="2" creationId="{0D2FDD5A-A598-4AFD-BB8A-750678E9DC45}"/>
          </ac:spMkLst>
        </pc:spChg>
      </pc:sldChg>
      <pc:sldChg chg="add">
        <pc:chgData name="Rob Sewell" userId="c802df42025d5e1f" providerId="LiveId" clId="{100EF928-8DF6-4C57-A4F6-0C463C72FC01}" dt="2020-05-29T10:41:10.397" v="0" actId="22"/>
        <pc:sldMkLst>
          <pc:docMk/>
          <pc:sldMk cId="1588690896" sldId="318"/>
        </pc:sldMkLst>
      </pc:sldChg>
      <pc:sldMasterChg chg="addSldLayout">
        <pc:chgData name="Rob Sewell" userId="c802df42025d5e1f" providerId="LiveId" clId="{100EF928-8DF6-4C57-A4F6-0C463C72FC01}" dt="2020-05-29T10:41:10.397" v="0" actId="22"/>
        <pc:sldMasterMkLst>
          <pc:docMk/>
          <pc:sldMasterMk cId="1709377244" sldId="2147483648"/>
        </pc:sldMasterMkLst>
        <pc:sldLayoutChg chg="add">
          <pc:chgData name="Rob Sewell" userId="c802df42025d5e1f" providerId="LiveId" clId="{100EF928-8DF6-4C57-A4F6-0C463C72FC01}" dt="2020-05-29T10:41:10.397" v="0" actId="22"/>
          <pc:sldLayoutMkLst>
            <pc:docMk/>
            <pc:sldMasterMk cId="1709377244" sldId="2147483648"/>
            <pc:sldLayoutMk cId="776694581"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[REQUIRED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2318977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[REQUIRED SLIDE]</a:t>
            </a:r>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48</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49</a:t>
            </a:fld>
            <a:endParaRPr lang="en-US"/>
          </a:p>
        </p:txBody>
      </p:sp>
    </p:spTree>
    <p:extLst>
      <p:ext uri="{BB962C8B-B14F-4D97-AF65-F5344CB8AC3E}">
        <p14:creationId xmlns:p14="http://schemas.microsoft.com/office/powerpoint/2010/main" val="4160028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51</a:t>
            </a:fld>
            <a:endParaRPr lang="en-US"/>
          </a:p>
        </p:txBody>
      </p:sp>
    </p:spTree>
    <p:extLst>
      <p:ext uri="{BB962C8B-B14F-4D97-AF65-F5344CB8AC3E}">
        <p14:creationId xmlns:p14="http://schemas.microsoft.com/office/powerpoint/2010/main" val="2528433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a:xfrm>
            <a:off x="9180576" y="6327648"/>
            <a:ext cx="2743200" cy="365760"/>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6" name="Rectangle 5">
            <a:extLst>
              <a:ext uri="{FF2B5EF4-FFF2-40B4-BE49-F238E27FC236}">
                <a16:creationId xmlns:a16="http://schemas.microsoft.com/office/drawing/2014/main" id="{20825169-E709-470E-91D4-34F2E46AA60D}"/>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6" name="Rectangle 5">
            <a:extLst>
              <a:ext uri="{FF2B5EF4-FFF2-40B4-BE49-F238E27FC236}">
                <a16:creationId xmlns:a16="http://schemas.microsoft.com/office/drawing/2014/main" id="{20825169-E709-470E-91D4-34F2E46AA60D}"/>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BAA0B82-0A51-4825-959A-9723F6A32109}"/>
              </a:ext>
            </a:extLst>
          </p:cNvPr>
          <p:cNvSpPr>
            <a:spLocks noGrp="1"/>
          </p:cNvSpPr>
          <p:nvPr>
            <p:ph type="title"/>
          </p:nvPr>
        </p:nvSpPr>
        <p:spPr>
          <a:xfrm>
            <a:off x="1215342" y="365125"/>
            <a:ext cx="10138458" cy="780769"/>
          </a:xfrm>
        </p:spPr>
        <p:txBody>
          <a:bodyPr>
            <a:noAutofit/>
          </a:bodyPr>
          <a:lstStyle/>
          <a:p>
            <a:r>
              <a:rPr lang="en-US" sz="3200"/>
              <a:t>Click to edit Master title style</a:t>
            </a:r>
            <a:endParaRPr lang="en-US" sz="3200" dirty="0"/>
          </a:p>
        </p:txBody>
      </p:sp>
      <p:sp>
        <p:nvSpPr>
          <p:cNvPr id="15" name="Footer Placeholder 2">
            <a:extLst>
              <a:ext uri="{FF2B5EF4-FFF2-40B4-BE49-F238E27FC236}">
                <a16:creationId xmlns:a16="http://schemas.microsoft.com/office/drawing/2014/main" id="{93447469-7703-465B-82C0-5BA8D3FCB184}"/>
              </a:ext>
            </a:extLst>
          </p:cNvPr>
          <p:cNvSpPr txBox="1">
            <a:spLocks/>
          </p:cNvSpPr>
          <p:nvPr userDrawn="1"/>
        </p:nvSpPr>
        <p:spPr>
          <a:xfrm>
            <a:off x="9178723" y="6327085"/>
            <a:ext cx="2743200" cy="365125"/>
          </a:xfrm>
          <a:prstGeom prst="rect">
            <a:avLst/>
          </a:prstGeom>
        </p:spPr>
        <p:txBody>
          <a:bodyPr/>
          <a:lstStyle>
            <a:defPPr>
              <a:defRPr lang="en-US"/>
            </a:defPPr>
            <a:lvl1pPr marL="0" algn="l" defTabSz="914400" rtl="0" eaLnBrk="1" latinLnBrk="0" hangingPunct="1">
              <a:defRPr sz="1800" kern="1200">
                <a:solidFill>
                  <a:srgbClr val="0F4C8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YourTwitterHandle</a:t>
            </a:r>
            <a:endParaRPr lang="en-US" dirty="0"/>
          </a:p>
        </p:txBody>
      </p:sp>
      <p:pic>
        <p:nvPicPr>
          <p:cNvPr id="16" name="Picture 15">
            <a:extLst>
              <a:ext uri="{FF2B5EF4-FFF2-40B4-BE49-F238E27FC236}">
                <a16:creationId xmlns:a16="http://schemas.microsoft.com/office/drawing/2014/main" id="{22DA5CAF-314A-4124-8D49-D0BABBCA8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0" y="646480"/>
            <a:ext cx="5334000" cy="4000500"/>
          </a:xfrm>
          <a:prstGeom prst="rect">
            <a:avLst/>
          </a:prstGeom>
        </p:spPr>
      </p:pic>
      <p:pic>
        <p:nvPicPr>
          <p:cNvPr id="18" name="Picture 17">
            <a:extLst>
              <a:ext uri="{FF2B5EF4-FFF2-40B4-BE49-F238E27FC236}">
                <a16:creationId xmlns:a16="http://schemas.microsoft.com/office/drawing/2014/main" id="{0409B35B-3326-47E3-81C5-A13020810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9729" y="3414392"/>
            <a:ext cx="3429000" cy="2571750"/>
          </a:xfrm>
          <a:prstGeom prst="rect">
            <a:avLst/>
          </a:prstGeom>
        </p:spPr>
      </p:pic>
      <p:pic>
        <p:nvPicPr>
          <p:cNvPr id="19" name="Picture 18">
            <a:extLst>
              <a:ext uri="{FF2B5EF4-FFF2-40B4-BE49-F238E27FC236}">
                <a16:creationId xmlns:a16="http://schemas.microsoft.com/office/drawing/2014/main" id="{8BAC9CA0-B860-42CA-B1F7-4302A813DC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7516" y="3414392"/>
            <a:ext cx="3429000" cy="2571750"/>
          </a:xfrm>
          <a:prstGeom prst="rect">
            <a:avLst/>
          </a:prstGeom>
        </p:spPr>
      </p:pic>
      <p:sp>
        <p:nvSpPr>
          <p:cNvPr id="20" name="Rectangle 19">
            <a:extLst>
              <a:ext uri="{FF2B5EF4-FFF2-40B4-BE49-F238E27FC236}">
                <a16:creationId xmlns:a16="http://schemas.microsoft.com/office/drawing/2014/main" id="{2B0EE369-AB71-49D3-8DE0-06D7F208D76C}"/>
              </a:ext>
            </a:extLst>
          </p:cNvPr>
          <p:cNvSpPr/>
          <p:nvPr userDrawn="1"/>
        </p:nvSpPr>
        <p:spPr>
          <a:xfrm>
            <a:off x="8686800" y="6211520"/>
            <a:ext cx="2667000" cy="572052"/>
          </a:xfrm>
          <a:prstGeom prst="rect">
            <a:avLst/>
          </a:prstGeom>
          <a:solidFill>
            <a:srgbClr val="B5C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95CDDBC3-194A-48F2-B56C-F490B82ED6E4}"/>
              </a:ext>
            </a:extLst>
          </p:cNvPr>
          <p:cNvGrpSpPr/>
          <p:nvPr userDrawn="1"/>
        </p:nvGrpSpPr>
        <p:grpSpPr>
          <a:xfrm>
            <a:off x="8483779" y="3605236"/>
            <a:ext cx="2680558" cy="2190063"/>
            <a:chOff x="8483779" y="3497994"/>
            <a:chExt cx="2680558" cy="2190063"/>
          </a:xfrm>
        </p:grpSpPr>
        <p:pic>
          <p:nvPicPr>
            <p:cNvPr id="17" name="Picture 16">
              <a:extLst>
                <a:ext uri="{FF2B5EF4-FFF2-40B4-BE49-F238E27FC236}">
                  <a16:creationId xmlns:a16="http://schemas.microsoft.com/office/drawing/2014/main" id="{A536DC85-C874-4DD8-B38D-1475D562AC9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83779" y="3497994"/>
              <a:ext cx="2653990" cy="1990493"/>
            </a:xfrm>
            <a:prstGeom prst="rect">
              <a:avLst/>
            </a:prstGeom>
          </p:spPr>
        </p:pic>
        <p:sp>
          <p:nvSpPr>
            <p:cNvPr id="21" name="TextBox 20">
              <a:extLst>
                <a:ext uri="{FF2B5EF4-FFF2-40B4-BE49-F238E27FC236}">
                  <a16:creationId xmlns:a16="http://schemas.microsoft.com/office/drawing/2014/main" id="{51F731A0-16BE-424C-93C4-25473807E8A8}"/>
                </a:ext>
              </a:extLst>
            </p:cNvPr>
            <p:cNvSpPr txBox="1"/>
            <p:nvPr userDrawn="1"/>
          </p:nvSpPr>
          <p:spPr>
            <a:xfrm>
              <a:off x="8541942" y="5380280"/>
              <a:ext cx="2622395" cy="307777"/>
            </a:xfrm>
            <a:prstGeom prst="rect">
              <a:avLst/>
            </a:prstGeom>
            <a:noFill/>
          </p:spPr>
          <p:txBody>
            <a:bodyPr wrap="square" rtlCol="0">
              <a:spAutoFit/>
            </a:bodyPr>
            <a:lstStyle/>
            <a:p>
              <a:pPr algn="ctr"/>
              <a:r>
                <a:rPr lang="de-DE" sz="1400" b="1" dirty="0">
                  <a:latin typeface="Ostrich Sans" panose="020B0604020202020204"/>
                </a:rPr>
                <a:t>powershell.one</a:t>
              </a:r>
            </a:p>
          </p:txBody>
        </p:sp>
      </p:grpSp>
      <p:pic>
        <p:nvPicPr>
          <p:cNvPr id="22" name="Picture 21">
            <a:extLst>
              <a:ext uri="{FF2B5EF4-FFF2-40B4-BE49-F238E27FC236}">
                <a16:creationId xmlns:a16="http://schemas.microsoft.com/office/drawing/2014/main" id="{45A79560-0E40-4A15-8F8A-35A8655F1BD0}"/>
              </a:ext>
            </a:extLst>
          </p:cNvPr>
          <p:cNvPicPr>
            <a:picLocks noChangeAspect="1"/>
          </p:cNvPicPr>
          <p:nvPr userDrawn="1"/>
        </p:nvPicPr>
        <p:blipFill>
          <a:blip r:embed="rId6"/>
          <a:stretch>
            <a:fillRect/>
          </a:stretch>
        </p:blipFill>
        <p:spPr>
          <a:xfrm>
            <a:off x="0" y="0"/>
            <a:ext cx="12192000" cy="6857999"/>
          </a:xfrm>
          <a:prstGeom prst="rect">
            <a:avLst/>
          </a:prstGeom>
        </p:spPr>
      </p:pic>
    </p:spTree>
    <p:extLst>
      <p:ext uri="{BB962C8B-B14F-4D97-AF65-F5344CB8AC3E}">
        <p14:creationId xmlns:p14="http://schemas.microsoft.com/office/powerpoint/2010/main" val="2652279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3791838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a:xfrm>
            <a:off x="9178724"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594605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2466482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392827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B3771-A5AF-433F-8591-EAD091C6B8E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1243415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5" y="2384385"/>
            <a:ext cx="10950133" cy="2352495"/>
          </a:xfrm>
        </p:spPr>
        <p:txBody>
          <a:bodyPr anchor="t">
            <a:normAutofit/>
          </a:bodyPr>
          <a:lstStyle>
            <a:lvl1pPr algn="ctr">
              <a:defRPr sz="7200">
                <a:solidFill>
                  <a:srgbClr val="0F4C81"/>
                </a:solidFill>
                <a:latin typeface="Ostrich Sans Inline"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10950132" cy="1290317"/>
          </a:xfrm>
        </p:spPr>
        <p:txBody>
          <a:bodyPr anchor="t">
            <a:normAutofit/>
          </a:bodyPr>
          <a:lstStyle>
            <a:lvl1pPr marL="0" indent="0" algn="ctr">
              <a:buNone/>
              <a:defRPr sz="4000">
                <a:latin typeface="Ostrich Sans" panose="020B06040202020202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612976" y="393539"/>
            <a:ext cx="4419800" cy="1420325"/>
          </a:xfrm>
          <a:prstGeom prst="rect">
            <a:avLst/>
          </a:prstGeom>
          <a:noFill/>
        </p:spPr>
        <p:txBody>
          <a:bodyPr wrap="none" rtlCol="0">
            <a:spAutoFit/>
          </a:bodyPr>
          <a:lstStyle/>
          <a:p>
            <a:pPr algn="l">
              <a:lnSpc>
                <a:spcPct val="150000"/>
              </a:lnSpc>
            </a:pPr>
            <a:r>
              <a:rPr lang="sr-Latn-RS" sz="2000" dirty="0">
                <a:solidFill>
                  <a:srgbClr val="0F4C81"/>
                </a:solidFill>
                <a:latin typeface="Ostrich Sans" panose="020B0604020202020204" pitchFamily="50" charset="0"/>
              </a:rPr>
              <a:t>PowerShell Conference Europe 2020</a:t>
            </a:r>
          </a:p>
          <a:p>
            <a:pPr algn="l">
              <a:lnSpc>
                <a:spcPct val="150000"/>
              </a:lnSpc>
            </a:pPr>
            <a:r>
              <a:rPr lang="sr-Latn-RS" sz="2000" dirty="0">
                <a:solidFill>
                  <a:srgbClr val="0F4C81"/>
                </a:solidFill>
                <a:latin typeface="Ostrich Sans" panose="020B0604020202020204" pitchFamily="50" charset="0"/>
              </a:rPr>
              <a:t>Internet, World</a:t>
            </a:r>
          </a:p>
          <a:p>
            <a:pPr algn="l">
              <a:lnSpc>
                <a:spcPct val="150000"/>
              </a:lnSpc>
            </a:pPr>
            <a:r>
              <a:rPr lang="sr-Latn-RS" sz="2000" dirty="0">
                <a:solidFill>
                  <a:srgbClr val="0F4C81"/>
                </a:solidFill>
                <a:latin typeface="Ostrich Sans" panose="020B0604020202020204" pitchFamily="50" charset="0"/>
              </a:rPr>
              <a:t>June 2-3, 2020</a:t>
            </a:r>
            <a:endParaRPr lang="en-US" sz="2000" dirty="0">
              <a:solidFill>
                <a:srgbClr val="0F4C81"/>
              </a:solidFill>
              <a:latin typeface="Ostrich Sans" panose="020B0604020202020204" pitchFamily="50" charset="0"/>
            </a:endParaRPr>
          </a:p>
        </p:txBody>
      </p:sp>
    </p:spTree>
    <p:extLst>
      <p:ext uri="{BB962C8B-B14F-4D97-AF65-F5344CB8AC3E}">
        <p14:creationId xmlns:p14="http://schemas.microsoft.com/office/powerpoint/2010/main" val="7766945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5" y="2384385"/>
            <a:ext cx="10950133" cy="2352495"/>
          </a:xfrm>
        </p:spPr>
        <p:txBody>
          <a:bodyPr anchor="t">
            <a:normAutofit/>
          </a:bodyPr>
          <a:lstStyle>
            <a:lvl1pPr algn="ctr">
              <a:defRPr sz="7200">
                <a:solidFill>
                  <a:srgbClr val="0F4C81"/>
                </a:solidFill>
                <a:latin typeface="Ostrich Sans Inline"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10950132" cy="1290317"/>
          </a:xfrm>
        </p:spPr>
        <p:txBody>
          <a:bodyPr anchor="t">
            <a:normAutofit/>
          </a:bodyPr>
          <a:lstStyle>
            <a:lvl1pPr marL="0" indent="0" algn="ctr">
              <a:buNone/>
              <a:defRPr sz="4000">
                <a:latin typeface="Ostrich Sans" panose="020B06040202020202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612976" y="393539"/>
            <a:ext cx="4419800" cy="1420325"/>
          </a:xfrm>
          <a:prstGeom prst="rect">
            <a:avLst/>
          </a:prstGeom>
          <a:noFill/>
        </p:spPr>
        <p:txBody>
          <a:bodyPr wrap="none" rtlCol="0">
            <a:spAutoFit/>
          </a:bodyPr>
          <a:lstStyle/>
          <a:p>
            <a:pPr algn="l">
              <a:lnSpc>
                <a:spcPct val="150000"/>
              </a:lnSpc>
            </a:pPr>
            <a:r>
              <a:rPr lang="sr-Latn-RS" sz="2000" dirty="0">
                <a:solidFill>
                  <a:srgbClr val="0F4C81"/>
                </a:solidFill>
                <a:latin typeface="Ostrich Sans" panose="020B0604020202020204" pitchFamily="50" charset="0"/>
              </a:rPr>
              <a:t>PowerShell Conference Europe 2020</a:t>
            </a:r>
          </a:p>
          <a:p>
            <a:pPr algn="l">
              <a:lnSpc>
                <a:spcPct val="150000"/>
              </a:lnSpc>
            </a:pPr>
            <a:r>
              <a:rPr lang="sr-Latn-RS" sz="2000" dirty="0">
                <a:solidFill>
                  <a:srgbClr val="0F4C81"/>
                </a:solidFill>
                <a:latin typeface="Ostrich Sans" panose="020B0604020202020204" pitchFamily="50" charset="0"/>
              </a:rPr>
              <a:t>Internet, World</a:t>
            </a:r>
          </a:p>
          <a:p>
            <a:pPr algn="l">
              <a:lnSpc>
                <a:spcPct val="150000"/>
              </a:lnSpc>
            </a:pPr>
            <a:r>
              <a:rPr lang="sr-Latn-RS" sz="2000" dirty="0">
                <a:solidFill>
                  <a:srgbClr val="0F4C81"/>
                </a:solidFill>
                <a:latin typeface="Ostrich Sans" panose="020B0604020202020204" pitchFamily="50" charset="0"/>
              </a:rPr>
              <a:t>June 2-3, 2020</a:t>
            </a:r>
            <a:endParaRPr lang="en-US" sz="2000" dirty="0">
              <a:solidFill>
                <a:srgbClr val="0F4C81"/>
              </a:solidFill>
              <a:latin typeface="Ostrich Sans" panose="020B0604020202020204"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992337"/>
            <a:ext cx="10764456" cy="2541023"/>
          </a:xfrm>
        </p:spPr>
        <p:txBody>
          <a:bodyPr>
            <a:normAutofit/>
          </a:bodyPr>
          <a:lstStyle>
            <a:lvl1pPr marL="0" indent="0" algn="ctr">
              <a:buNone/>
              <a:defRPr sz="4800">
                <a:latin typeface="Ostrich Sans" panose="020B06040202020202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900372"/>
            <a:ext cx="10764456" cy="1569660"/>
          </a:xfrm>
          <a:prstGeom prst="rect">
            <a:avLst/>
          </a:prstGeom>
          <a:noFill/>
        </p:spPr>
        <p:txBody>
          <a:bodyPr wrap="square" rtlCol="0">
            <a:spAutoFit/>
          </a:bodyPr>
          <a:lstStyle/>
          <a:p>
            <a:pPr algn="ctr"/>
            <a:r>
              <a:rPr lang="sr-Latn-RS" sz="9600" b="0" dirty="0">
                <a:solidFill>
                  <a:srgbClr val="0F4C81"/>
                </a:solidFill>
                <a:latin typeface="Ostrich Sans Inline" panose="00000500000000000000" pitchFamily="50" charset="0"/>
                <a:cs typeface="Segoe UI" panose="020B0502040204020203" pitchFamily="34" charset="0"/>
              </a:rPr>
              <a:t>DEMO</a:t>
            </a:r>
            <a:endParaRPr lang="en-US" sz="9600" b="0" dirty="0">
              <a:solidFill>
                <a:srgbClr val="0F4C81"/>
              </a:solidFill>
              <a:latin typeface="Ostrich Sans Inline" panose="00000500000000000000" pitchFamily="50" charset="0"/>
              <a:cs typeface="Segoe UI" panose="020B0502040204020203" pitchFamily="34" charset="0"/>
            </a:endParaRPr>
          </a:p>
        </p:txBody>
      </p:sp>
      <p:sp>
        <p:nvSpPr>
          <p:cNvPr id="7" name="Footer Placeholder 4">
            <a:extLst>
              <a:ext uri="{FF2B5EF4-FFF2-40B4-BE49-F238E27FC236}">
                <a16:creationId xmlns:a16="http://schemas.microsoft.com/office/drawing/2014/main" id="{E03962E2-E8D8-4512-96DF-06250CB7D1E9}"/>
              </a:ext>
            </a:extLst>
          </p:cNvPr>
          <p:cNvSpPr>
            <a:spLocks noGrp="1"/>
          </p:cNvSpPr>
          <p:nvPr>
            <p:ph type="ftr" sz="quarter" idx="11"/>
          </p:nvPr>
        </p:nvSpPr>
        <p:spPr>
          <a:xfrm>
            <a:off x="9180576" y="6327649"/>
            <a:ext cx="2743200" cy="365760"/>
          </a:xfrm>
          <a:prstGeom prst="rect">
            <a:avLst/>
          </a:prstGeom>
        </p:spPr>
        <p:txBody>
          <a:bodyPr/>
          <a:lstStyle>
            <a:lvl1pPr>
              <a:defRPr>
                <a:solidFill>
                  <a:srgbClr val="0F4C81"/>
                </a:solidFill>
                <a:latin typeface="Segoe UI Semibold" panose="020B0702040204020203" pitchFamily="34" charset="0"/>
                <a:cs typeface="Segoe UI Semibold" panose="020B0702040204020203" pitchFamily="34" charset="0"/>
              </a:defRPr>
            </a:lvl1pPr>
          </a:lstStyle>
          <a:p>
            <a:r>
              <a:rPr lang="en-US"/>
              <a:t>SQLDbaWithBeard</a:t>
            </a:r>
            <a:endParaRPr lang="en-US" dirty="0"/>
          </a:p>
        </p:txBody>
      </p:sp>
      <p:sp>
        <p:nvSpPr>
          <p:cNvPr id="8" name="Rectangle 7">
            <a:extLst>
              <a:ext uri="{FF2B5EF4-FFF2-40B4-BE49-F238E27FC236}">
                <a16:creationId xmlns:a16="http://schemas.microsoft.com/office/drawing/2014/main" id="{E719A8DE-E21E-4165-B14D-441FDDD62FFE}"/>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31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a:xfrm>
            <a:off x="1216152" y="365125"/>
            <a:ext cx="10219481" cy="780769"/>
          </a:xfrm>
        </p:spPr>
        <p:txBody>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a:xfrm>
            <a:off x="9178724" y="6327648"/>
            <a:ext cx="2743200" cy="365760"/>
          </a:xfrm>
          <a:prstGeom prst="rect">
            <a:avLst/>
          </a:prstGeom>
        </p:spPr>
        <p:txBody>
          <a:bodyPr/>
          <a:lstStyle>
            <a:lvl1pPr algn="l">
              <a:defRPr/>
            </a:lvl1pPr>
          </a:lstStyle>
          <a:p>
            <a:r>
              <a:rPr lang="en-US"/>
              <a:t>SQLDbaWithBeard</a:t>
            </a:r>
            <a:endParaRPr lang="en-US" dirty="0"/>
          </a:p>
        </p:txBody>
      </p:sp>
      <p:sp>
        <p:nvSpPr>
          <p:cNvPr id="7" name="Rectangle 6">
            <a:extLst>
              <a:ext uri="{FF2B5EF4-FFF2-40B4-BE49-F238E27FC236}">
                <a16:creationId xmlns:a16="http://schemas.microsoft.com/office/drawing/2014/main" id="{1C700FCF-7B7F-49FA-95FF-A71825382CEF}"/>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terials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BE0DFE-903B-4CA9-A54D-06DB258379F6}"/>
              </a:ext>
            </a:extLst>
          </p:cNvPr>
          <p:cNvSpPr txBox="1"/>
          <p:nvPr userDrawn="1"/>
        </p:nvSpPr>
        <p:spPr>
          <a:xfrm>
            <a:off x="694481" y="1900372"/>
            <a:ext cx="10764456" cy="1569660"/>
          </a:xfrm>
          <a:prstGeom prst="rect">
            <a:avLst/>
          </a:prstGeom>
          <a:noFill/>
        </p:spPr>
        <p:txBody>
          <a:bodyPr wrap="square" rtlCol="0">
            <a:spAutoFit/>
          </a:bodyPr>
          <a:lstStyle/>
          <a:p>
            <a:pPr algn="ctr"/>
            <a:r>
              <a:rPr lang="en-US" sz="9600" b="0" dirty="0">
                <a:solidFill>
                  <a:srgbClr val="0F4C81"/>
                </a:solidFill>
                <a:latin typeface="Ostrich Sans Inline" panose="00000500000000000000" pitchFamily="50" charset="0"/>
                <a:cs typeface="Segoe UI" panose="020B0502040204020203" pitchFamily="34" charset="0"/>
              </a:rPr>
              <a:t>Slides + </a:t>
            </a:r>
            <a:r>
              <a:rPr lang="sr-Latn-RS" sz="9600" b="0" dirty="0">
                <a:solidFill>
                  <a:srgbClr val="0F4C81"/>
                </a:solidFill>
                <a:latin typeface="Ostrich Sans Inline" panose="00000500000000000000" pitchFamily="50" charset="0"/>
                <a:cs typeface="Segoe UI" panose="020B0502040204020203" pitchFamily="34" charset="0"/>
              </a:rPr>
              <a:t>DEMO</a:t>
            </a:r>
            <a:r>
              <a:rPr lang="en-US" sz="9600" b="0" dirty="0">
                <a:solidFill>
                  <a:srgbClr val="0F4C81"/>
                </a:solidFill>
                <a:latin typeface="Ostrich Sans Inline" panose="00000500000000000000" pitchFamily="50" charset="0"/>
                <a:cs typeface="Segoe UI" panose="020B0502040204020203" pitchFamily="34" charset="0"/>
              </a:rPr>
              <a:t> code</a:t>
            </a:r>
          </a:p>
        </p:txBody>
      </p:sp>
      <p:sp>
        <p:nvSpPr>
          <p:cNvPr id="7" name="Footer Placeholder 4">
            <a:extLst>
              <a:ext uri="{FF2B5EF4-FFF2-40B4-BE49-F238E27FC236}">
                <a16:creationId xmlns:a16="http://schemas.microsoft.com/office/drawing/2014/main" id="{E03962E2-E8D8-4512-96DF-06250CB7D1E9}"/>
              </a:ext>
            </a:extLst>
          </p:cNvPr>
          <p:cNvSpPr>
            <a:spLocks noGrp="1"/>
          </p:cNvSpPr>
          <p:nvPr>
            <p:ph type="ftr" sz="quarter" idx="11"/>
          </p:nvPr>
        </p:nvSpPr>
        <p:spPr>
          <a:xfrm>
            <a:off x="9180576" y="6327649"/>
            <a:ext cx="2743200" cy="365760"/>
          </a:xfrm>
          <a:prstGeom prst="rect">
            <a:avLst/>
          </a:prstGeom>
        </p:spPr>
        <p:txBody>
          <a:bodyPr/>
          <a:lstStyle>
            <a:lvl1pPr>
              <a:defRPr>
                <a:solidFill>
                  <a:srgbClr val="0F4C81"/>
                </a:solidFill>
                <a:latin typeface="Segoe UI Semibold" panose="020B0702040204020203" pitchFamily="34" charset="0"/>
                <a:cs typeface="Segoe UI Semibold" panose="020B0702040204020203" pitchFamily="34" charset="0"/>
              </a:defRPr>
            </a:lvl1pPr>
          </a:lstStyle>
          <a:p>
            <a:r>
              <a:rPr lang="en-US"/>
              <a:t>SQLDbaWithBeard</a:t>
            </a:r>
            <a:endParaRPr lang="en-US" dirty="0"/>
          </a:p>
        </p:txBody>
      </p:sp>
      <p:sp>
        <p:nvSpPr>
          <p:cNvPr id="8" name="Rectangle 7">
            <a:extLst>
              <a:ext uri="{FF2B5EF4-FFF2-40B4-BE49-F238E27FC236}">
                <a16:creationId xmlns:a16="http://schemas.microsoft.com/office/drawing/2014/main" id="{E719A8DE-E21E-4165-B14D-441FDDD62FFE}"/>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C608A6-4B15-45D1-85C8-3083CB9BBBCE}"/>
              </a:ext>
            </a:extLst>
          </p:cNvPr>
          <p:cNvSpPr txBox="1"/>
          <p:nvPr userDrawn="1"/>
        </p:nvSpPr>
        <p:spPr>
          <a:xfrm>
            <a:off x="525517" y="4358538"/>
            <a:ext cx="11140966" cy="1005840"/>
          </a:xfrm>
          <a:prstGeom prst="rect">
            <a:avLst/>
          </a:prstGeom>
          <a:solidFill>
            <a:schemeClr val="bg1">
              <a:lumMod val="95000"/>
              <a:alpha val="75000"/>
            </a:schemeClr>
          </a:solidFill>
          <a:ln>
            <a:solidFill>
              <a:srgbClr val="0F4C81"/>
            </a:solidFill>
          </a:ln>
        </p:spPr>
        <p:txBody>
          <a:bodyPr wrap="square" rtlCol="0" anchor="b" anchorCtr="0">
            <a:spAutoFit/>
          </a:bodyPr>
          <a:lstStyle/>
          <a:p>
            <a:pPr marL="0" indent="0" algn="ctr">
              <a:buNone/>
            </a:pPr>
            <a:r>
              <a:rPr lang="en-US" sz="2800" dirty="0">
                <a:solidFill>
                  <a:srgbClr val="0000FF"/>
                </a:solidFill>
                <a:latin typeface="Consolas" panose="020B0609020204030204" pitchFamily="49" charset="0"/>
              </a:rPr>
              <a:t>Start-Process</a:t>
            </a:r>
            <a:r>
              <a:rPr lang="en-US" sz="2800" dirty="0">
                <a:solidFill>
                  <a:prstClr val="black"/>
                </a:solidFill>
                <a:latin typeface="Consolas" panose="020B0609020204030204" pitchFamily="49" charset="0"/>
              </a:rPr>
              <a:t> </a:t>
            </a:r>
            <a:r>
              <a:rPr lang="en-US" sz="2800" dirty="0">
                <a:solidFill>
                  <a:srgbClr val="000080"/>
                </a:solidFill>
                <a:latin typeface="Consolas" panose="020B0609020204030204" pitchFamily="49" charset="0"/>
              </a:rPr>
              <a:t>-</a:t>
            </a:r>
            <a:r>
              <a:rPr lang="en-US" sz="2800" dirty="0" err="1">
                <a:solidFill>
                  <a:srgbClr val="000080"/>
                </a:solidFill>
                <a:latin typeface="Consolas" panose="020B0609020204030204" pitchFamily="49" charset="0"/>
              </a:rPr>
              <a:t>FilePath</a:t>
            </a:r>
            <a:r>
              <a:rPr lang="en-US" sz="2800" dirty="0">
                <a:solidFill>
                  <a:prstClr val="black"/>
                </a:solidFill>
                <a:latin typeface="Consolas" panose="020B0609020204030204" pitchFamily="49" charset="0"/>
              </a:rPr>
              <a:t> </a:t>
            </a:r>
            <a:r>
              <a:rPr lang="en-US" sz="2800" dirty="0">
                <a:solidFill>
                  <a:schemeClr val="accent6">
                    <a:lumMod val="50000"/>
                  </a:schemeClr>
                </a:solidFill>
                <a:latin typeface="Consolas" panose="020B0609020204030204" pitchFamily="49" charset="0"/>
              </a:rPr>
              <a:t>https://github.com/psconfeu/2020 </a:t>
            </a:r>
          </a:p>
          <a:p>
            <a:endParaRPr lang="en-US" dirty="0"/>
          </a:p>
        </p:txBody>
      </p:sp>
    </p:spTree>
    <p:extLst>
      <p:ext uri="{BB962C8B-B14F-4D97-AF65-F5344CB8AC3E}">
        <p14:creationId xmlns:p14="http://schemas.microsoft.com/office/powerpoint/2010/main" val="765453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4092313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8" name="Rectangle 7">
            <a:extLst>
              <a:ext uri="{FF2B5EF4-FFF2-40B4-BE49-F238E27FC236}">
                <a16:creationId xmlns:a16="http://schemas.microsoft.com/office/drawing/2014/main" id="{A7859949-B4A0-4A6F-9E87-34690D0A0076}"/>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150471" y="165791"/>
            <a:ext cx="11887200" cy="5609976"/>
          </a:xfrm>
          <a:solidFill>
            <a:schemeClr val="bg1">
              <a:lumMod val="95000"/>
              <a:alpha val="75000"/>
            </a:schemeClr>
          </a:solidFill>
          <a:ln>
            <a:solidFill>
              <a:srgbClr val="5882A5"/>
            </a:solidFill>
          </a:ln>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8" name="Rectangle 7">
            <a:extLst>
              <a:ext uri="{FF2B5EF4-FFF2-40B4-BE49-F238E27FC236}">
                <a16:creationId xmlns:a16="http://schemas.microsoft.com/office/drawing/2014/main" id="{A0178393-01D4-4B3A-BDBF-28AC0CF1EB42}"/>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8" name="Rectangle 7">
            <a:extLst>
              <a:ext uri="{FF2B5EF4-FFF2-40B4-BE49-F238E27FC236}">
                <a16:creationId xmlns:a16="http://schemas.microsoft.com/office/drawing/2014/main" id="{3F8F0112-99C6-4A11-BCBB-6A247BDF31EB}"/>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1216152" y="365125"/>
            <a:ext cx="1012847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9" name="Rectangle 8">
            <a:extLst>
              <a:ext uri="{FF2B5EF4-FFF2-40B4-BE49-F238E27FC236}">
                <a16:creationId xmlns:a16="http://schemas.microsoft.com/office/drawing/2014/main" id="{6CB0D540-35F4-4826-B3C6-FE858B700459}"/>
              </a:ext>
            </a:extLst>
          </p:cNvPr>
          <p:cNvSpPr/>
          <p:nvPr userDrawn="1"/>
        </p:nvSpPr>
        <p:spPr>
          <a:xfrm>
            <a:off x="837052" y="632760"/>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5C7D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1215342" y="365125"/>
            <a:ext cx="10138458" cy="7807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Rectangle 8">
            <a:extLst>
              <a:ext uri="{FF2B5EF4-FFF2-40B4-BE49-F238E27FC236}">
                <a16:creationId xmlns:a16="http://schemas.microsoft.com/office/drawing/2014/main" id="{07906A78-65EE-4222-B502-834EDD88B1E2}"/>
              </a:ext>
            </a:extLst>
          </p:cNvPr>
          <p:cNvSpPr/>
          <p:nvPr userDrawn="1"/>
        </p:nvSpPr>
        <p:spPr>
          <a:xfrm rot="20630108">
            <a:off x="3416083" y="1015061"/>
            <a:ext cx="5570527" cy="5570527"/>
          </a:xfrm>
          <a:prstGeom prst="rect">
            <a:avLst/>
          </a:prstGeom>
          <a:blipFill dpi="0" rotWithShape="1">
            <a:blip r:embed="rId19">
              <a:alphaModFix amt="18000"/>
              <a:duotone>
                <a:schemeClr val="accent3">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4">
            <a:extLst>
              <a:ext uri="{FF2B5EF4-FFF2-40B4-BE49-F238E27FC236}">
                <a16:creationId xmlns:a16="http://schemas.microsoft.com/office/drawing/2014/main" id="{DB2A0B77-FCB1-4E05-99AF-0B7E9C7AF39D}"/>
              </a:ext>
            </a:extLst>
          </p:cNvPr>
          <p:cNvSpPr>
            <a:spLocks noGrp="1"/>
          </p:cNvSpPr>
          <p:nvPr>
            <p:ph type="ftr" sz="quarter" idx="3"/>
          </p:nvPr>
        </p:nvSpPr>
        <p:spPr>
          <a:xfrm>
            <a:off x="9180576" y="6327648"/>
            <a:ext cx="2743200" cy="365760"/>
          </a:xfrm>
          <a:prstGeom prst="rect">
            <a:avLst/>
          </a:prstGeom>
        </p:spPr>
        <p:txBody>
          <a:bodyPr/>
          <a:lstStyle>
            <a:lvl1pPr>
              <a:defRPr>
                <a:solidFill>
                  <a:srgbClr val="0F4C81"/>
                </a:solidFill>
                <a:latin typeface="Segoe UI Semibold" panose="020B0702040204020203" pitchFamily="34" charset="0"/>
                <a:cs typeface="Segoe UI Semibold" panose="020B0702040204020203" pitchFamily="34" charset="0"/>
              </a:defRPr>
            </a:lvl1pPr>
          </a:lstStyle>
          <a:p>
            <a:r>
              <a:rPr lang="en-US"/>
              <a:t>SQLDbaWithBeard</a:t>
            </a:r>
            <a:endParaRPr lang="en-US" dirty="0"/>
          </a:p>
        </p:txBody>
      </p:sp>
      <p:sp>
        <p:nvSpPr>
          <p:cNvPr id="12" name="Rectangle 11">
            <a:extLst>
              <a:ext uri="{FF2B5EF4-FFF2-40B4-BE49-F238E27FC236}">
                <a16:creationId xmlns:a16="http://schemas.microsoft.com/office/drawing/2014/main" id="{69027204-AC7F-409C-9AE0-93C12006B133}"/>
              </a:ext>
            </a:extLst>
          </p:cNvPr>
          <p:cNvSpPr/>
          <p:nvPr userDrawn="1"/>
        </p:nvSpPr>
        <p:spPr>
          <a:xfrm>
            <a:off x="8889357" y="6327085"/>
            <a:ext cx="393539" cy="393539"/>
          </a:xfrm>
          <a:prstGeom prst="rect">
            <a:avLst/>
          </a:prstGeom>
          <a:blipFill>
            <a:blip r:embed="rId2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72" r:id="rId11"/>
    <p:sldLayoutId id="2147483655" r:id="rId12"/>
    <p:sldLayoutId id="2147483656" r:id="rId13"/>
    <p:sldLayoutId id="2147483661" r:id="rId14"/>
    <p:sldLayoutId id="2147483657" r:id="rId15"/>
    <p:sldLayoutId id="2147483674" r:id="rId16"/>
    <p:sldLayoutId id="2147483675" r:id="rId17"/>
  </p:sldLayoutIdLst>
  <p:hf sldNum="0" hdr="0" dt="0"/>
  <p:txStyles>
    <p:titleStyle>
      <a:lvl1pPr algn="l" defTabSz="914400" rtl="0" eaLnBrk="1" latinLnBrk="0" hangingPunct="1">
        <a:lnSpc>
          <a:spcPct val="90000"/>
        </a:lnSpc>
        <a:spcBef>
          <a:spcPct val="0"/>
        </a:spcBef>
        <a:buNone/>
        <a:defRPr sz="4400" b="0" kern="1200">
          <a:solidFill>
            <a:srgbClr val="0F4C81"/>
          </a:solidFill>
          <a:latin typeface="Ostrich Sans Heavy" panose="02000908000000020004" pitchFamily="50"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5C7D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9895B9-B974-45C2-BF73-99CB7419C632}"/>
              </a:ext>
            </a:extLst>
          </p:cNvPr>
          <p:cNvSpPr/>
          <p:nvPr userDrawn="1"/>
        </p:nvSpPr>
        <p:spPr>
          <a:xfrm rot="20845192">
            <a:off x="2038965" y="-4610010"/>
            <a:ext cx="13293388" cy="12491330"/>
          </a:xfrm>
          <a:prstGeom prst="rect">
            <a:avLst/>
          </a:prstGeom>
          <a:blipFill dpi="0" rotWithShape="1">
            <a:blip r:embed="rId6">
              <a:alphaModFix amt="25000"/>
              <a:duotone>
                <a:prstClr val="black"/>
                <a:schemeClr val="accent5">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strich Sans" panose="020B0604020202020204" pitchFamily="50" charset="0"/>
            </a:endParaRPr>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0" r:id="rId3"/>
    <p:sldLayoutId id="2147483671" r:id="rId4"/>
  </p:sldLayoutIdLst>
  <p:hf sldNum="0" hdr="0" dt="0"/>
  <p:txStyles>
    <p:titleStyle>
      <a:lvl1pPr algn="l" defTabSz="914400" rtl="0" eaLnBrk="1" latinLnBrk="0" hangingPunct="1">
        <a:lnSpc>
          <a:spcPct val="90000"/>
        </a:lnSpc>
        <a:spcBef>
          <a:spcPct val="0"/>
        </a:spcBef>
        <a:buNone/>
        <a:defRPr sz="4400" kern="1200">
          <a:solidFill>
            <a:srgbClr val="0F4C81"/>
          </a:solidFill>
          <a:latin typeface="Ostrich Sans Heavy" panose="02000908000000020004" pitchFamily="50"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Ostrich Sans" panose="020B0604020202020204" pitchFamily="50"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strich Sans" panose="020B0604020202020204" pitchFamily="50"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4.jp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image" Target="../media/image14.jp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hyperlink" Target="https://devblogs.microsoft.com/dotnet/net-interactive-is-here-net-notebooks-preview-2/"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sqldbawithabeard"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PowerShell in Notebooks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a:xfrm>
            <a:off x="620934" y="6141093"/>
            <a:ext cx="10950132" cy="659757"/>
          </a:xfrm>
        </p:spPr>
        <p:txBody>
          <a:bodyPr/>
          <a:lstStyle/>
          <a:p>
            <a:r>
              <a:rPr lang="en-US" dirty="0"/>
              <a:t>Rob Sewell</a:t>
            </a:r>
          </a:p>
        </p:txBody>
      </p:sp>
      <p:pic>
        <p:nvPicPr>
          <p:cNvPr id="6" name="Picture 5" descr="A close up of an animal&#10;&#10;Description automatically generated">
            <a:extLst>
              <a:ext uri="{FF2B5EF4-FFF2-40B4-BE49-F238E27FC236}">
                <a16:creationId xmlns:a16="http://schemas.microsoft.com/office/drawing/2014/main" id="{002AB75C-C579-4D54-8266-1A569BDC640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3362" y="3703543"/>
            <a:ext cx="4109357" cy="2311514"/>
          </a:xfrm>
          <a:prstGeom prst="rect">
            <a:avLst/>
          </a:prstGeom>
        </p:spPr>
      </p:pic>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4" y="1386620"/>
            <a:ext cx="6668431" cy="4763165"/>
          </a:xfrm>
          <a:prstGeom prst="rect">
            <a:avLst/>
          </a:prstGeom>
        </p:spPr>
      </p:pic>
      <p:sp>
        <p:nvSpPr>
          <p:cNvPr id="3" name="Footer Placeholder 2">
            <a:extLst>
              <a:ext uri="{FF2B5EF4-FFF2-40B4-BE49-F238E27FC236}">
                <a16:creationId xmlns:a16="http://schemas.microsoft.com/office/drawing/2014/main" id="{DFC6C8C2-3D94-4A8F-B8B9-35F8829EA315}"/>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
        <p:nvSpPr>
          <p:cNvPr id="3" name="Footer Placeholder 2">
            <a:extLst>
              <a:ext uri="{FF2B5EF4-FFF2-40B4-BE49-F238E27FC236}">
                <a16:creationId xmlns:a16="http://schemas.microsoft.com/office/drawing/2014/main" id="{877220A6-5CF7-44EC-8EF2-39D7BF8E3BA8}"/>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
        <p:nvSpPr>
          <p:cNvPr id="3" name="Footer Placeholder 2">
            <a:extLst>
              <a:ext uri="{FF2B5EF4-FFF2-40B4-BE49-F238E27FC236}">
                <a16:creationId xmlns:a16="http://schemas.microsoft.com/office/drawing/2014/main" id="{B27D597D-3032-48CB-AB4E-A7570640D876}"/>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
        <p:nvSpPr>
          <p:cNvPr id="3" name="Footer Placeholder 2">
            <a:extLst>
              <a:ext uri="{FF2B5EF4-FFF2-40B4-BE49-F238E27FC236}">
                <a16:creationId xmlns:a16="http://schemas.microsoft.com/office/drawing/2014/main" id="{4EEDFC19-B41F-418A-92DD-FB6854E1E572}"/>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09284" y="1394994"/>
            <a:ext cx="12192000" cy="4727510"/>
          </a:xfrm>
          <a:prstGeom prst="rect">
            <a:avLst/>
          </a:prstGeom>
        </p:spPr>
      </p:pic>
      <p:sp>
        <p:nvSpPr>
          <p:cNvPr id="4" name="Footer Placeholder 3">
            <a:extLst>
              <a:ext uri="{FF2B5EF4-FFF2-40B4-BE49-F238E27FC236}">
                <a16:creationId xmlns:a16="http://schemas.microsoft.com/office/drawing/2014/main" id="{40017F0F-22C9-409E-AFD4-C7DE51E584F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591027" y="1682173"/>
            <a:ext cx="9009945" cy="3493652"/>
          </a:xfrm>
          <a:prstGeom prst="rect">
            <a:avLst/>
          </a:prstGeom>
        </p:spPr>
      </p:pic>
      <p:sp>
        <p:nvSpPr>
          <p:cNvPr id="4" name="Footer Placeholder 3">
            <a:extLst>
              <a:ext uri="{FF2B5EF4-FFF2-40B4-BE49-F238E27FC236}">
                <a16:creationId xmlns:a16="http://schemas.microsoft.com/office/drawing/2014/main" id="{49B05C24-F3B2-48CA-88C3-3D5F42E5A9FA}"/>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41739" y="1620233"/>
            <a:ext cx="9009945" cy="3493652"/>
          </a:xfrm>
          <a:prstGeom prst="rect">
            <a:avLst/>
          </a:prstGeom>
        </p:spPr>
      </p:pic>
      <p:sp>
        <p:nvSpPr>
          <p:cNvPr id="4" name="Footer Placeholder 3">
            <a:extLst>
              <a:ext uri="{FF2B5EF4-FFF2-40B4-BE49-F238E27FC236}">
                <a16:creationId xmlns:a16="http://schemas.microsoft.com/office/drawing/2014/main" id="{5653FFF2-89B5-4B90-8640-1BDEE13CDA22}"/>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00253" y="1414459"/>
            <a:ext cx="12192000" cy="4657179"/>
          </a:xfrm>
          <a:prstGeom prst="rect">
            <a:avLst/>
          </a:prstGeom>
        </p:spPr>
      </p:pic>
      <p:sp>
        <p:nvSpPr>
          <p:cNvPr id="4" name="Footer Placeholder 3">
            <a:extLst>
              <a:ext uri="{FF2B5EF4-FFF2-40B4-BE49-F238E27FC236}">
                <a16:creationId xmlns:a16="http://schemas.microsoft.com/office/drawing/2014/main" id="{27F27A3F-5371-44DE-A4BA-5C7C0AC667C5}"/>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352912" y="1617203"/>
            <a:ext cx="9486176" cy="3623591"/>
          </a:xfrm>
          <a:prstGeom prst="rect">
            <a:avLst/>
          </a:prstGeom>
        </p:spPr>
      </p:pic>
      <p:sp>
        <p:nvSpPr>
          <p:cNvPr id="4" name="Footer Placeholder 3">
            <a:extLst>
              <a:ext uri="{FF2B5EF4-FFF2-40B4-BE49-F238E27FC236}">
                <a16:creationId xmlns:a16="http://schemas.microsoft.com/office/drawing/2014/main" id="{F1884559-C108-46E7-9D89-2C07FB6A7A61}"/>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2"/>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2853496" y="1566802"/>
            <a:ext cx="12192000" cy="3578087"/>
          </a:xfrm>
          <a:prstGeom prst="rect">
            <a:avLst/>
          </a:prstGeom>
        </p:spPr>
      </p:pic>
      <p:sp>
        <p:nvSpPr>
          <p:cNvPr id="3" name="Footer Placeholder 2">
            <a:extLst>
              <a:ext uri="{FF2B5EF4-FFF2-40B4-BE49-F238E27FC236}">
                <a16:creationId xmlns:a16="http://schemas.microsoft.com/office/drawing/2014/main" id="{14FD1E12-228A-4D74-9159-D012AB53DA27}"/>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SQLDbaWithBeard</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3"/>
          <a:stretch>
            <a:fillRect/>
          </a:stretch>
        </p:blipFill>
        <p:spPr>
          <a:xfrm>
            <a:off x="13681146" y="1458900"/>
            <a:ext cx="12192000" cy="4801336"/>
          </a:xfrm>
          <a:prstGeom prst="rect">
            <a:avLst/>
          </a:prstGeom>
        </p:spPr>
      </p:pic>
      <p:sp>
        <p:nvSpPr>
          <p:cNvPr id="6" name="Footer Placeholder 5">
            <a:extLst>
              <a:ext uri="{FF2B5EF4-FFF2-40B4-BE49-F238E27FC236}">
                <a16:creationId xmlns:a16="http://schemas.microsoft.com/office/drawing/2014/main" id="{53C0C4D3-C466-403F-A5C4-F1B0E3BC5559}"/>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3391535" y="1090769"/>
            <a:ext cx="9148651" cy="3019662"/>
          </a:xfrm>
          <a:prstGeom prst="rect">
            <a:avLst/>
          </a:prstGeom>
        </p:spPr>
      </p:pic>
      <p:sp>
        <p:nvSpPr>
          <p:cNvPr id="3" name="Footer Placeholder 2">
            <a:extLst>
              <a:ext uri="{FF2B5EF4-FFF2-40B4-BE49-F238E27FC236}">
                <a16:creationId xmlns:a16="http://schemas.microsoft.com/office/drawing/2014/main" id="{35E0DF64-8FF6-443D-A814-258CDA5EFFB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3168244" y="241239"/>
            <a:ext cx="12192000" cy="6094268"/>
          </a:xfrm>
          <a:prstGeom prst="rect">
            <a:avLst/>
          </a:prstGeom>
        </p:spPr>
      </p:pic>
      <p:sp>
        <p:nvSpPr>
          <p:cNvPr id="3" name="Footer Placeholder 2">
            <a:extLst>
              <a:ext uri="{FF2B5EF4-FFF2-40B4-BE49-F238E27FC236}">
                <a16:creationId xmlns:a16="http://schemas.microsoft.com/office/drawing/2014/main" id="{A313DCE6-214B-4F0F-A9AA-30674CE21894}"/>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200717" y="1356717"/>
            <a:ext cx="9790566" cy="4893892"/>
          </a:xfrm>
          <a:prstGeom prst="rect">
            <a:avLst/>
          </a:prstGeom>
        </p:spPr>
      </p:pic>
      <p:sp>
        <p:nvSpPr>
          <p:cNvPr id="3" name="Footer Placeholder 2">
            <a:extLst>
              <a:ext uri="{FF2B5EF4-FFF2-40B4-BE49-F238E27FC236}">
                <a16:creationId xmlns:a16="http://schemas.microsoft.com/office/drawing/2014/main" id="{C1069517-92A2-419B-9418-7BB351D3B860}"/>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718421"/>
            <a:ext cx="10541000" cy="1421158"/>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a:stretch>
            <a:fillRect/>
          </a:stretch>
        </p:blipFill>
        <p:spPr>
          <a:xfrm>
            <a:off x="13498591" y="982054"/>
            <a:ext cx="9790566" cy="4893892"/>
          </a:xfrm>
          <a:prstGeom prst="rect">
            <a:avLst/>
          </a:prstGeom>
        </p:spPr>
      </p:pic>
      <p:sp>
        <p:nvSpPr>
          <p:cNvPr id="2" name="Footer Placeholder 1">
            <a:extLst>
              <a:ext uri="{FF2B5EF4-FFF2-40B4-BE49-F238E27FC236}">
                <a16:creationId xmlns:a16="http://schemas.microsoft.com/office/drawing/2014/main" id="{E6B22AC8-DC97-42BA-933D-62E72C4D6FAE}"/>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
        <p:nvSpPr>
          <p:cNvPr id="3" name="Footer Placeholder 2">
            <a:extLst>
              <a:ext uri="{FF2B5EF4-FFF2-40B4-BE49-F238E27FC236}">
                <a16:creationId xmlns:a16="http://schemas.microsoft.com/office/drawing/2014/main" id="{7FA287C8-4726-4B9A-974B-5A3B25AA16EE}"/>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6"/>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14571057" y="1337268"/>
            <a:ext cx="5052685" cy="3088696"/>
          </a:xfrm>
          <a:prstGeom prst="rect">
            <a:avLst/>
          </a:prstGeom>
        </p:spPr>
      </p:pic>
      <p:sp>
        <p:nvSpPr>
          <p:cNvPr id="2" name="Footer Placeholder 1">
            <a:extLst>
              <a:ext uri="{FF2B5EF4-FFF2-40B4-BE49-F238E27FC236}">
                <a16:creationId xmlns:a16="http://schemas.microsoft.com/office/drawing/2014/main" id="{C186D522-6663-4560-8980-B03CBEB0F6F0}"/>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a:stretch>
            <a:fillRect/>
          </a:stretch>
        </p:blipFill>
        <p:spPr>
          <a:xfrm>
            <a:off x="44706" y="4274021"/>
            <a:ext cx="5891468" cy="2250461"/>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a:stretch>
            <a:fillRect/>
          </a:stretch>
        </p:blipFill>
        <p:spPr>
          <a:xfrm>
            <a:off x="2567395" y="4252762"/>
            <a:ext cx="6295271" cy="2441023"/>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3843079" y="1577193"/>
            <a:ext cx="5052685" cy="3088696"/>
          </a:xfrm>
          <a:prstGeom prst="rect">
            <a:avLst/>
          </a:prstGeom>
        </p:spPr>
      </p:pic>
      <p:sp>
        <p:nvSpPr>
          <p:cNvPr id="2" name="Footer Placeholder 1">
            <a:extLst>
              <a:ext uri="{FF2B5EF4-FFF2-40B4-BE49-F238E27FC236}">
                <a16:creationId xmlns:a16="http://schemas.microsoft.com/office/drawing/2014/main" id="{EBD94630-D965-4EC5-8C7F-0B1FAB545B90}"/>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6295271" cy="2441023"/>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794094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373505" y="44921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a:stretch>
            <a:fillRect/>
          </a:stretch>
        </p:blipFill>
        <p:spPr>
          <a:xfrm>
            <a:off x="44706" y="4274021"/>
            <a:ext cx="5891468" cy="2250461"/>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06481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
        <p:nvSpPr>
          <p:cNvPr id="2" name="Footer Placeholder 1">
            <a:extLst>
              <a:ext uri="{FF2B5EF4-FFF2-40B4-BE49-F238E27FC236}">
                <a16:creationId xmlns:a16="http://schemas.microsoft.com/office/drawing/2014/main" id="{4CFD8D48-5C24-4F95-8B42-A597E497E92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2"/>
          <a:stretch>
            <a:fillRect/>
          </a:stretch>
        </p:blipFill>
        <p:spPr>
          <a:xfrm>
            <a:off x="868421" y="128107"/>
            <a:ext cx="10535855" cy="6440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674942" y="456041"/>
            <a:ext cx="1331392" cy="1284269"/>
          </a:xfrm>
          <a:prstGeom prst="straightConnector1">
            <a:avLst/>
          </a:prstGeom>
          <a:ln w="1333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
        <p:nvSpPr>
          <p:cNvPr id="2" name="Footer Placeholder 1">
            <a:extLst>
              <a:ext uri="{FF2B5EF4-FFF2-40B4-BE49-F238E27FC236}">
                <a16:creationId xmlns:a16="http://schemas.microsoft.com/office/drawing/2014/main" id="{83012E5D-DD03-43EA-B94F-784A6E916AE2}"/>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2CC7-BA9B-42E1-9C69-7F031184797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A7A1E6D-F3CA-4855-9A32-7B4DEA1944C8}"/>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D4F2AD82-F86D-4A7B-8B89-CDA6852B3DE5}"/>
              </a:ext>
            </a:extLst>
          </p:cNvPr>
          <p:cNvSpPr>
            <a:spLocks noGrp="1"/>
          </p:cNvSpPr>
          <p:nvPr>
            <p:ph type="ftr" sz="quarter" idx="11"/>
          </p:nvPr>
        </p:nvSpPr>
        <p:spPr/>
        <p:txBody>
          <a:bodyPr/>
          <a:lstStyle/>
          <a:p>
            <a:r>
              <a:rPr lang="en-GB"/>
              <a:t>SQLDbaWithBeard</a:t>
            </a:r>
          </a:p>
        </p:txBody>
      </p:sp>
      <p:pic>
        <p:nvPicPr>
          <p:cNvPr id="1026" name="Picture 2" descr="Image">
            <a:extLst>
              <a:ext uri="{FF2B5EF4-FFF2-40B4-BE49-F238E27FC236}">
                <a16:creationId xmlns:a16="http://schemas.microsoft.com/office/drawing/2014/main" id="{20E70C3A-766A-46D6-8EDA-8ECDB06F8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3945"/>
            <a:ext cx="12192000" cy="807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43EB8893-C232-4E65-94DE-545DF9B09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914" y="136525"/>
            <a:ext cx="2923592" cy="2192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C77812DB-FE77-429D-B8B0-116EFED85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22" y="4488513"/>
            <a:ext cx="3119535" cy="233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6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2"/>
          <a:srcRect l="75099" t="-14" r="-43" b="68708"/>
          <a:stretch/>
        </p:blipFill>
        <p:spPr>
          <a:xfrm>
            <a:off x="2554420" y="181201"/>
            <a:ext cx="7990374" cy="612960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7" y="1004681"/>
            <a:ext cx="5608425" cy="4269342"/>
          </a:xfrm>
          <a:prstGeom prst="straightConnector1">
            <a:avLst/>
          </a:prstGeom>
          <a:ln w="72707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
        <p:nvSpPr>
          <p:cNvPr id="2" name="Footer Placeholder 1">
            <a:extLst>
              <a:ext uri="{FF2B5EF4-FFF2-40B4-BE49-F238E27FC236}">
                <a16:creationId xmlns:a16="http://schemas.microsoft.com/office/drawing/2014/main" id="{A0675080-BAC3-4C5E-8A9A-99C7FC1E3F64}"/>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04" y="583129"/>
            <a:ext cx="5726113" cy="5545289"/>
          </a:xfrm>
          <a:prstGeom prst="rect">
            <a:avLst/>
          </a:prstGeom>
        </p:spPr>
      </p:pic>
      <p:sp>
        <p:nvSpPr>
          <p:cNvPr id="2" name="Footer Placeholder 1">
            <a:extLst>
              <a:ext uri="{FF2B5EF4-FFF2-40B4-BE49-F238E27FC236}">
                <a16:creationId xmlns:a16="http://schemas.microsoft.com/office/drawing/2014/main" id="{EC2F8C62-5EB1-4C88-A7A4-52E93FB27F5A}"/>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
        <p:nvSpPr>
          <p:cNvPr id="2" name="Footer Placeholder 1">
            <a:extLst>
              <a:ext uri="{FF2B5EF4-FFF2-40B4-BE49-F238E27FC236}">
                <a16:creationId xmlns:a16="http://schemas.microsoft.com/office/drawing/2014/main" id="{78691900-26AF-4A52-81E2-B06FA4052097}"/>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5"/>
            <a:ext cx="3392539" cy="2688045"/>
          </a:xfrm>
        </p:spPr>
        <p:txBody>
          <a:bodyPr>
            <a:noAutofit/>
          </a:bodyPr>
          <a:lstStyle/>
          <a:p>
            <a:pPr marL="0" indent="0" algn="ctr">
              <a:buNone/>
            </a:pPr>
            <a:r>
              <a:rPr lang="en-GB" sz="9600" dirty="0"/>
              <a:t>ALL </a:t>
            </a:r>
          </a:p>
          <a:p>
            <a:pPr marL="0" indent="0" algn="ctr">
              <a:buNone/>
            </a:pPr>
            <a:r>
              <a:rPr lang="en-GB" sz="9600" dirty="0"/>
              <a:t>GONE</a:t>
            </a:r>
          </a:p>
        </p:txBody>
      </p:sp>
      <p:sp>
        <p:nvSpPr>
          <p:cNvPr id="2" name="Footer Placeholder 1">
            <a:extLst>
              <a:ext uri="{FF2B5EF4-FFF2-40B4-BE49-F238E27FC236}">
                <a16:creationId xmlns:a16="http://schemas.microsoft.com/office/drawing/2014/main" id="{C9D837EF-2B48-45B2-AB6C-7AA567785627}"/>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0" y="10"/>
            <a:ext cx="12191980" cy="6857990"/>
          </a:xfrm>
          <a:prstGeom prst="rect">
            <a:avLst/>
          </a:prstGeom>
        </p:spPr>
      </p:pic>
      <p:sp>
        <p:nvSpPr>
          <p:cNvPr id="2" name="Footer Placeholder 1">
            <a:extLst>
              <a:ext uri="{FF2B5EF4-FFF2-40B4-BE49-F238E27FC236}">
                <a16:creationId xmlns:a16="http://schemas.microsoft.com/office/drawing/2014/main" id="{3B8CABD5-31AE-4961-912F-8942C918C4F4}"/>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4182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34386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Tree>
    <p:extLst>
      <p:ext uri="{BB962C8B-B14F-4D97-AF65-F5344CB8AC3E}">
        <p14:creationId xmlns:p14="http://schemas.microsoft.com/office/powerpoint/2010/main" val="1314517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endParaRPr lang="en-GB" sz="2800" dirty="0"/>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Tree>
    <p:extLst>
      <p:ext uri="{BB962C8B-B14F-4D97-AF65-F5344CB8AC3E}">
        <p14:creationId xmlns:p14="http://schemas.microsoft.com/office/powerpoint/2010/main" val="1131074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Tree>
    <p:extLst>
      <p:ext uri="{BB962C8B-B14F-4D97-AF65-F5344CB8AC3E}">
        <p14:creationId xmlns:p14="http://schemas.microsoft.com/office/powerpoint/2010/main" val="218140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39032" y="6117863"/>
            <a:ext cx="5647824"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249738" y="431800"/>
            <a:ext cx="7942262" cy="819150"/>
          </a:xfrm>
          <a:noFill/>
        </p:spPr>
        <p:txBody>
          <a:bodyPr>
            <a:normAutofit/>
          </a:bodyPr>
          <a:lstStyle/>
          <a:p>
            <a:r>
              <a:rPr lang="en-US" b="0" dirty="0"/>
              <a:t>What is a </a:t>
            </a:r>
            <a:r>
              <a:rPr lang="en-US" b="0" dirty="0" err="1"/>
              <a:t>Jupyter</a:t>
            </a:r>
            <a:r>
              <a:rPr lang="en-US" b="0" dirty="0"/>
              <a:t> Notebook?</a:t>
            </a:r>
          </a:p>
        </p:txBody>
      </p:sp>
      <p:sp>
        <p:nvSpPr>
          <p:cNvPr id="2" name="Footer Placeholder 1">
            <a:extLst>
              <a:ext uri="{FF2B5EF4-FFF2-40B4-BE49-F238E27FC236}">
                <a16:creationId xmlns:a16="http://schemas.microsoft.com/office/drawing/2014/main" id="{A3E78D2A-D775-41DA-B485-4AF786AAA36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94314338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788639-2604-471C-8A98-441393582110}"/>
              </a:ext>
            </a:extLst>
          </p:cNvPr>
          <p:cNvSpPr>
            <a:spLocks noGrp="1"/>
          </p:cNvSpPr>
          <p:nvPr>
            <p:ph type="ftr" sz="quarter" idx="11"/>
          </p:nvPr>
        </p:nvSpPr>
        <p:spPr/>
        <p:txBody>
          <a:bodyPr/>
          <a:lstStyle/>
          <a:p>
            <a:r>
              <a:rPr lang="en-US"/>
              <a:t>SQLDbaWithBeard</a:t>
            </a:r>
            <a:endParaRPr lang="en-US" dirty="0"/>
          </a:p>
        </p:txBody>
      </p:sp>
      <p:sp>
        <p:nvSpPr>
          <p:cNvPr id="3" name="TextBox 2">
            <a:extLst>
              <a:ext uri="{FF2B5EF4-FFF2-40B4-BE49-F238E27FC236}">
                <a16:creationId xmlns:a16="http://schemas.microsoft.com/office/drawing/2014/main" id="{1644260C-CFD3-4418-8EA6-CAD0652FDFBC}"/>
              </a:ext>
            </a:extLst>
          </p:cNvPr>
          <p:cNvSpPr txBox="1"/>
          <p:nvPr/>
        </p:nvSpPr>
        <p:spPr>
          <a:xfrm rot="19575993">
            <a:off x="1942090" y="2710830"/>
            <a:ext cx="9079264" cy="1862048"/>
          </a:xfrm>
          <a:prstGeom prst="rect">
            <a:avLst/>
          </a:prstGeom>
          <a:noFill/>
        </p:spPr>
        <p:txBody>
          <a:bodyPr wrap="square" rtlCol="0">
            <a:spAutoFit/>
          </a:bodyPr>
          <a:lstStyle/>
          <a:p>
            <a:r>
              <a:rPr lang="en-GB" sz="11500" b="1" dirty="0">
                <a:solidFill>
                  <a:srgbClr val="7030A0"/>
                </a:solidFill>
              </a:rPr>
              <a:t>THANK YOU</a:t>
            </a:r>
          </a:p>
        </p:txBody>
      </p:sp>
    </p:spTree>
    <p:extLst>
      <p:ext uri="{BB962C8B-B14F-4D97-AF65-F5344CB8AC3E}">
        <p14:creationId xmlns:p14="http://schemas.microsoft.com/office/powerpoint/2010/main" val="202925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4181475" y="906463"/>
            <a:ext cx="8010525" cy="819150"/>
          </a:xfrm>
          <a:noFill/>
        </p:spPr>
        <p:txBody>
          <a:bodyPr>
            <a:normAutofit/>
          </a:bodyPr>
          <a:lstStyle/>
          <a:p>
            <a:r>
              <a:rPr lang="en-US" b="0" dirty="0"/>
              <a:t>What is a </a:t>
            </a:r>
            <a:r>
              <a:rPr lang="en-US" b="0" dirty="0" err="1"/>
              <a:t>Jupyter</a:t>
            </a:r>
            <a:r>
              <a:rPr lang="en-US" b="0" dirty="0"/>
              <a:t> Notebook?</a:t>
            </a:r>
          </a:p>
        </p:txBody>
      </p:sp>
      <p:sp>
        <p:nvSpPr>
          <p:cNvPr id="2" name="Footer Placeholder 1">
            <a:extLst>
              <a:ext uri="{FF2B5EF4-FFF2-40B4-BE49-F238E27FC236}">
                <a16:creationId xmlns:a16="http://schemas.microsoft.com/office/drawing/2014/main" id="{D45068D7-7470-41ED-BB0B-68514689010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7193975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4181475" y="906463"/>
            <a:ext cx="8010525" cy="819150"/>
          </a:xfrm>
          <a:noFill/>
        </p:spPr>
        <p:txBody>
          <a:bodyPr>
            <a:normAutofit/>
          </a:bodyPr>
          <a:lstStyle/>
          <a:p>
            <a:r>
              <a:rPr lang="en-US" b="0" dirty="0"/>
              <a:t>What is a </a:t>
            </a:r>
            <a:r>
              <a:rPr lang="en-US" b="0" dirty="0" err="1"/>
              <a:t>Jupyter</a:t>
            </a:r>
            <a:r>
              <a:rPr lang="en-US" b="0" dirty="0"/>
              <a:t> Notebook?</a:t>
            </a:r>
          </a:p>
        </p:txBody>
      </p:sp>
      <p:sp>
        <p:nvSpPr>
          <p:cNvPr id="2" name="Footer Placeholder 1">
            <a:extLst>
              <a:ext uri="{FF2B5EF4-FFF2-40B4-BE49-F238E27FC236}">
                <a16:creationId xmlns:a16="http://schemas.microsoft.com/office/drawing/2014/main" id="{21432B95-4CFB-4583-A666-FE505BE82E1F}"/>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68194" y="1501676"/>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6096000" y="1834175"/>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047066" y="550314"/>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pic>
        <p:nvPicPr>
          <p:cNvPr id="3" name="Picture 2">
            <a:extLst>
              <a:ext uri="{FF2B5EF4-FFF2-40B4-BE49-F238E27FC236}">
                <a16:creationId xmlns:a16="http://schemas.microsoft.com/office/drawing/2014/main" id="{CE402E9A-1B1F-49C5-9D40-3FF995F7AEAD}"/>
              </a:ext>
            </a:extLst>
          </p:cNvPr>
          <p:cNvPicPr>
            <a:picLocks noChangeAspect="1"/>
          </p:cNvPicPr>
          <p:nvPr/>
        </p:nvPicPr>
        <p:blipFill>
          <a:blip r:embed="rId3"/>
          <a:stretch>
            <a:fillRect/>
          </a:stretch>
        </p:blipFill>
        <p:spPr>
          <a:xfrm>
            <a:off x="10223500" y="5747229"/>
            <a:ext cx="1880376" cy="1110771"/>
          </a:xfrm>
          <a:prstGeom prst="rect">
            <a:avLst/>
          </a:prstGeom>
        </p:spPr>
      </p:pic>
      <p:sp>
        <p:nvSpPr>
          <p:cNvPr id="4" name="Footer Placeholder 3">
            <a:extLst>
              <a:ext uri="{FF2B5EF4-FFF2-40B4-BE49-F238E27FC236}">
                <a16:creationId xmlns:a16="http://schemas.microsoft.com/office/drawing/2014/main" id="{C9ECB17A-92ED-4E2D-BF6F-9E37FCD3D523}"/>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4A355F7D-13EF-432E-9484-3C432364FC32}"/>
              </a:ext>
            </a:extLst>
          </p:cNvPr>
          <p:cNvPicPr>
            <a:picLocks noChangeAspect="1"/>
          </p:cNvPicPr>
          <p:nvPr/>
        </p:nvPicPr>
        <p:blipFill>
          <a:blip r:embed="rId4"/>
          <a:stretch>
            <a:fillRect/>
          </a:stretch>
        </p:blipFill>
        <p:spPr>
          <a:xfrm>
            <a:off x="10223500" y="5747229"/>
            <a:ext cx="1880376" cy="1110771"/>
          </a:xfrm>
          <a:prstGeom prst="rect">
            <a:avLst/>
          </a:prstGeom>
        </p:spPr>
      </p:pic>
      <p:sp>
        <p:nvSpPr>
          <p:cNvPr id="3" name="Footer Placeholder 2">
            <a:extLst>
              <a:ext uri="{FF2B5EF4-FFF2-40B4-BE49-F238E27FC236}">
                <a16:creationId xmlns:a16="http://schemas.microsoft.com/office/drawing/2014/main" id="{20A4FF9E-1334-40AB-AFE2-58A808A61799}"/>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18475" y="1558428"/>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5895149" y="1558427"/>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949CE61A-DCCB-4834-939D-A00B6CA63802}"/>
              </a:ext>
            </a:extLst>
          </p:cNvPr>
          <p:cNvPicPr>
            <a:picLocks noChangeAspect="1"/>
          </p:cNvPicPr>
          <p:nvPr/>
        </p:nvPicPr>
        <p:blipFill>
          <a:blip r:embed="rId4"/>
          <a:stretch>
            <a:fillRect/>
          </a:stretch>
        </p:blipFill>
        <p:spPr>
          <a:xfrm>
            <a:off x="10405432" y="5854700"/>
            <a:ext cx="1698443" cy="1003300"/>
          </a:xfrm>
          <a:prstGeom prst="rect">
            <a:avLst/>
          </a:prstGeom>
        </p:spPr>
      </p:pic>
      <p:sp>
        <p:nvSpPr>
          <p:cNvPr id="3" name="Footer Placeholder 2">
            <a:extLst>
              <a:ext uri="{FF2B5EF4-FFF2-40B4-BE49-F238E27FC236}">
                <a16:creationId xmlns:a16="http://schemas.microsoft.com/office/drawing/2014/main" id="{00E0C8B1-6B2E-4AF2-A4DE-8FE4268FBF63}"/>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1150938"/>
            <a:ext cx="11815762" cy="1431925"/>
          </a:xfrm>
        </p:spPr>
        <p:txBody>
          <a:bodyPr>
            <a:noAutofit/>
          </a:bodyPr>
          <a:lstStyle/>
          <a:p>
            <a:pPr marL="0" indent="0" algn="ctr">
              <a:buNone/>
            </a:pPr>
            <a:r>
              <a:rPr lang="en-GB" sz="80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456725" y="2836334"/>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2"/>
              </a:rPr>
              <a:t>https://devblogs.microsoft.com/dotnet/net-interactive-is-here-net-notebooks-preview-2/</a:t>
            </a:r>
            <a:endParaRPr lang="en-GB" sz="3200" dirty="0"/>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6" name="Rectangle 5">
            <a:extLst>
              <a:ext uri="{FF2B5EF4-FFF2-40B4-BE49-F238E27FC236}">
                <a16:creationId xmlns:a16="http://schemas.microsoft.com/office/drawing/2014/main" id="{1D8D680E-42BF-4CF4-804F-97D5AD4D6514}"/>
              </a:ext>
            </a:extLst>
          </p:cNvPr>
          <p:cNvSpPr/>
          <p:nvPr/>
        </p:nvSpPr>
        <p:spPr>
          <a:xfrm>
            <a:off x="2174275" y="3242734"/>
            <a:ext cx="9528317" cy="1569660"/>
          </a:xfrm>
          <a:prstGeom prst="rect">
            <a:avLst/>
          </a:prstGeom>
        </p:spPr>
        <p:txBody>
          <a:bodyPr wrap="square">
            <a:spAutoFit/>
          </a:bodyPr>
          <a:lstStyle/>
          <a:p>
            <a:r>
              <a:rPr lang="en-GB" sz="3200" dirty="0"/>
              <a:t>All the goodness of </a:t>
            </a:r>
            <a:r>
              <a:rPr lang="en-GB" sz="3200" dirty="0" err="1"/>
              <a:t>Jupyter</a:t>
            </a:r>
            <a:r>
              <a:rPr lang="en-GB" sz="3200" dirty="0"/>
              <a:t> Notebooks with added</a:t>
            </a:r>
          </a:p>
          <a:p>
            <a:endParaRPr lang="en-GB" sz="3200" dirty="0"/>
          </a:p>
          <a:p>
            <a:r>
              <a:rPr lang="en-GB" sz="3200" dirty="0"/>
              <a:t>PowerShell (and C#) (and F#)</a:t>
            </a: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13268" y="1150147"/>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8000"/>
              <a:t>.NET Interactive Notebooks</a:t>
            </a:r>
            <a:endParaRPr lang="en-GB" sz="8000"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0" y="1049338"/>
            <a:ext cx="11815763"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469572" y="2400068"/>
            <a:ext cx="3290128" cy="923330"/>
          </a:xfrm>
          <a:prstGeom prst="rect">
            <a:avLst/>
          </a:prstGeom>
        </p:spPr>
        <p:txBody>
          <a:bodyPr wrap="square">
            <a:spAutoFit/>
          </a:bodyPr>
          <a:lstStyle/>
          <a:p>
            <a:r>
              <a:rPr lang="en-GB" sz="5400" dirty="0"/>
              <a:t>Lets see it!</a:t>
            </a:r>
          </a:p>
        </p:txBody>
      </p:sp>
      <p:sp>
        <p:nvSpPr>
          <p:cNvPr id="7" name="Text Placeholder 8">
            <a:extLst>
              <a:ext uri="{FF2B5EF4-FFF2-40B4-BE49-F238E27FC236}">
                <a16:creationId xmlns:a16="http://schemas.microsoft.com/office/drawing/2014/main" id="{8D1B1159-167A-4EF9-82FC-DDD5550B600D}"/>
              </a:ext>
            </a:extLst>
          </p:cNvPr>
          <p:cNvSpPr txBox="1">
            <a:spLocks/>
          </p:cNvSpPr>
          <p:nvPr/>
        </p:nvSpPr>
        <p:spPr>
          <a:xfrm>
            <a:off x="480001" y="4793623"/>
            <a:ext cx="11466466" cy="1425277"/>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beard.media\book</a:t>
            </a:r>
          </a:p>
          <a:p>
            <a:r>
              <a:rPr lang="en-US"/>
              <a:t>@sqldbawithbeard</a:t>
            </a:r>
          </a:p>
          <a:p>
            <a:r>
              <a:rPr lang="en-US"/>
              <a:t>SQLDBAWithABeard.com</a:t>
            </a:r>
            <a:endParaRPr lang="en-US" dirty="0"/>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a:xfrm>
            <a:off x="9180576" y="6327649"/>
            <a:ext cx="2706624" cy="319732"/>
          </a:xfrm>
          <a:prstGeom prst="rect">
            <a:avLst/>
          </a:prstGeom>
        </p:spPr>
        <p:txBody>
          <a:bodyPr/>
          <a:lstStyle/>
          <a:p>
            <a:pPr algn="l"/>
            <a:r>
              <a:rPr lang="en-US"/>
              <a:t>SQLDbaWithBeard</a:t>
            </a:r>
            <a:endParaRPr lang="en-US" dirty="0"/>
          </a:p>
        </p:txBody>
      </p:sp>
      <p:sp>
        <p:nvSpPr>
          <p:cNvPr id="4" name="Content Placeholder 9">
            <a:extLst>
              <a:ext uri="{FF2B5EF4-FFF2-40B4-BE49-F238E27FC236}">
                <a16:creationId xmlns:a16="http://schemas.microsoft.com/office/drawing/2014/main" id="{4FAFAD44-B62C-4BF4-AD62-7283111D340E}"/>
              </a:ext>
            </a:extLst>
          </p:cNvPr>
          <p:cNvSpPr txBox="1">
            <a:spLocks/>
          </p:cNvSpPr>
          <p:nvPr/>
        </p:nvSpPr>
        <p:spPr>
          <a:xfrm>
            <a:off x="188118" y="676794"/>
            <a:ext cx="11815763" cy="14319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Ostrich Sans" panose="020B0604020202020204" pitchFamily="50"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strich Sans" panose="020B0604020202020204" pitchFamily="50"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8000" dirty="0"/>
              <a:t>Enough talk</a:t>
            </a:r>
          </a:p>
        </p:txBody>
      </p:sp>
      <p:sp>
        <p:nvSpPr>
          <p:cNvPr id="2" name="TextBox 1">
            <a:extLst>
              <a:ext uri="{FF2B5EF4-FFF2-40B4-BE49-F238E27FC236}">
                <a16:creationId xmlns:a16="http://schemas.microsoft.com/office/drawing/2014/main" id="{0D2FDD5A-A598-4AFD-BB8A-750678E9DC45}"/>
              </a:ext>
            </a:extLst>
          </p:cNvPr>
          <p:cNvSpPr txBox="1"/>
          <p:nvPr/>
        </p:nvSpPr>
        <p:spPr>
          <a:xfrm>
            <a:off x="604158" y="4426880"/>
            <a:ext cx="6964136" cy="1754326"/>
          </a:xfrm>
          <a:prstGeom prst="rect">
            <a:avLst/>
          </a:prstGeom>
          <a:noFill/>
        </p:spPr>
        <p:txBody>
          <a:bodyPr wrap="square" rtlCol="0">
            <a:spAutoFit/>
          </a:bodyPr>
          <a:lstStyle/>
          <a:p>
            <a:r>
              <a:rPr lang="en-GB" dirty="0"/>
              <a:t>All of Robs code can be found on his </a:t>
            </a:r>
            <a:r>
              <a:rPr lang="en-GB" dirty="0" err="1"/>
              <a:t>Github</a:t>
            </a:r>
            <a:r>
              <a:rPr lang="en-GB" dirty="0"/>
              <a:t> </a:t>
            </a:r>
            <a:br>
              <a:rPr lang="en-GB" dirty="0"/>
            </a:br>
            <a:r>
              <a:rPr lang="en-GB" dirty="0">
                <a:hlinkClick r:id="rId3"/>
              </a:rPr>
              <a:t>https://github.com/sqldbawithabeard</a:t>
            </a:r>
            <a:endParaRPr lang="en-GB" dirty="0"/>
          </a:p>
          <a:p>
            <a:endParaRPr lang="en-GB" dirty="0"/>
          </a:p>
          <a:p>
            <a:r>
              <a:rPr lang="en-GB" dirty="0"/>
              <a:t>All of the presentations are in the Presentations Repo</a:t>
            </a:r>
          </a:p>
          <a:p>
            <a:endParaRPr lang="en-GB" dirty="0"/>
          </a:p>
          <a:p>
            <a:r>
              <a:rPr lang="en-GB" dirty="0"/>
              <a:t>The Notebooks used today can be found in the </a:t>
            </a:r>
            <a:r>
              <a:rPr lang="en-GB" dirty="0" err="1"/>
              <a:t>JupyterNotebooks</a:t>
            </a:r>
            <a:r>
              <a:rPr lang="en-GB" dirty="0"/>
              <a:t> Rep</a:t>
            </a:r>
          </a:p>
        </p:txBody>
      </p:sp>
    </p:spTree>
    <p:extLst>
      <p:ext uri="{BB962C8B-B14F-4D97-AF65-F5344CB8AC3E}">
        <p14:creationId xmlns:p14="http://schemas.microsoft.com/office/powerpoint/2010/main" val="437981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60212F-4F13-434B-8885-B617C6A6F726}"/>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445617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PowerShell in Notebooks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a:xfrm>
            <a:off x="620934" y="6141093"/>
            <a:ext cx="10950132" cy="659757"/>
          </a:xfrm>
        </p:spPr>
        <p:txBody>
          <a:bodyPr/>
          <a:lstStyle/>
          <a:p>
            <a:r>
              <a:rPr lang="en-US" dirty="0"/>
              <a:t>Rob Sewell</a:t>
            </a:r>
          </a:p>
        </p:txBody>
      </p:sp>
      <p:pic>
        <p:nvPicPr>
          <p:cNvPr id="6" name="Picture 5" descr="A close up of an animal&#10;&#10;Description automatically generated">
            <a:extLst>
              <a:ext uri="{FF2B5EF4-FFF2-40B4-BE49-F238E27FC236}">
                <a16:creationId xmlns:a16="http://schemas.microsoft.com/office/drawing/2014/main" id="{002AB75C-C579-4D54-8266-1A569BDC640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3362" y="3703543"/>
            <a:ext cx="4109357" cy="2311514"/>
          </a:xfrm>
          <a:prstGeom prst="rect">
            <a:avLst/>
          </a:prstGeom>
        </p:spPr>
      </p:pic>
    </p:spTree>
    <p:extLst>
      <p:ext uri="{BB962C8B-B14F-4D97-AF65-F5344CB8AC3E}">
        <p14:creationId xmlns:p14="http://schemas.microsoft.com/office/powerpoint/2010/main" val="1588690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195" b="16195"/>
          <a:stretch/>
        </p:blip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normAutofit lnSpcReduction="10000"/>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normAutofit fontScale="92500" lnSpcReduction="10000"/>
          </a:bodyPr>
          <a:lstStyle/>
          <a:p>
            <a:r>
              <a:rPr lang="en-US" sz="2800" dirty="0" err="1"/>
              <a:t>beard.media</a:t>
            </a:r>
            <a:r>
              <a:rPr lang="en-US" sz="2800" dirty="0"/>
              <a:t>\book</a:t>
            </a:r>
          </a:p>
          <a:p>
            <a:r>
              <a:rPr lang="en-US" dirty="0"/>
              <a:t>@sqldbawithbeard</a:t>
            </a:r>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normAutofit/>
          </a:bodyPr>
          <a:lstStyle/>
          <a:p>
            <a:r>
              <a:rPr lang="en-US" sz="3600" dirty="0" err="1"/>
              <a:t>dbatoolsMoL</a:t>
            </a:r>
            <a:br>
              <a:rPr lang="en-US" sz="3600" dirty="0"/>
            </a:br>
            <a:r>
              <a:rPr lang="en-US" sz="3600" dirty="0"/>
              <a:t>dbachecks</a:t>
            </a:r>
            <a:br>
              <a:rPr lang="en-US" sz="3600" dirty="0"/>
            </a:br>
            <a:r>
              <a:rPr lang="en-US" sz="3600" dirty="0"/>
              <a:t>PowerShell &amp; 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normAutofit/>
          </a:bodyPr>
          <a:lstStyle/>
          <a:p>
            <a:r>
              <a:rPr lang="en-US" sz="3600" dirty="0"/>
              <a:t>Bearded </a:t>
            </a:r>
            <a:br>
              <a:rPr lang="en-US" sz="3600" dirty="0"/>
            </a:br>
            <a:r>
              <a:rPr lang="en-US" sz="3600" dirty="0"/>
              <a:t>Consultant, Automator, </a:t>
            </a:r>
          </a:p>
          <a:p>
            <a:r>
              <a:rPr lang="en-US" sz="3600" dirty="0"/>
              <a:t>Trainer</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itle 2">
            <a:extLst>
              <a:ext uri="{FF2B5EF4-FFF2-40B4-BE49-F238E27FC236}">
                <a16:creationId xmlns:a16="http://schemas.microsoft.com/office/drawing/2014/main" id="{76F4F9FD-306A-4E8B-9B47-2FCC4D6402D6}"/>
              </a:ext>
            </a:extLst>
          </p:cNvPr>
          <p:cNvSpPr txBox="1">
            <a:spLocks/>
          </p:cNvSpPr>
          <p:nvPr/>
        </p:nvSpPr>
        <p:spPr>
          <a:xfrm>
            <a:off x="2396234" y="244234"/>
            <a:ext cx="10219481" cy="7807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i="0" kern="1200">
                <a:solidFill>
                  <a:srgbClr val="0F4C81"/>
                </a:solidFill>
                <a:latin typeface="Segoe UI Semibold" panose="020B0502040204020203" pitchFamily="34" charset="0"/>
                <a:ea typeface="+mj-ea"/>
                <a:cs typeface="Segoe UI Semibold" panose="020B0502040204020203" pitchFamily="34" charset="0"/>
              </a:defRPr>
            </a:lvl1pPr>
          </a:lstStyle>
          <a:p>
            <a:r>
              <a:rPr lang="sr-Latn-RS"/>
              <a:t>a</a:t>
            </a:r>
            <a:r>
              <a:rPr lang="en-US"/>
              <a:t>bout</a:t>
            </a:r>
            <a:r>
              <a:rPr lang="sr-Latn-RS"/>
              <a:t>_Speaker</a:t>
            </a:r>
            <a:endParaRPr lang="en-US" dirty="0"/>
          </a:p>
        </p:txBody>
      </p:sp>
    </p:spTree>
    <p:extLst>
      <p:ext uri="{BB962C8B-B14F-4D97-AF65-F5344CB8AC3E}">
        <p14:creationId xmlns:p14="http://schemas.microsoft.com/office/powerpoint/2010/main" val="2631945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CBCAF4-7DF1-4457-9D0A-00D4AA04D949}"/>
              </a:ext>
            </a:extLst>
          </p:cNvPr>
          <p:cNvSpPr>
            <a:spLocks noGrp="1"/>
          </p:cNvSpPr>
          <p:nvPr>
            <p:ph type="ftr" sz="quarter" idx="11"/>
          </p:nvPr>
        </p:nvSpPr>
        <p:spPr/>
        <p:txBody>
          <a:bodyPr/>
          <a:lstStyle/>
          <a:p>
            <a:r>
              <a:rPr lang="en-US"/>
              <a:t>SQLDbaWithBeard</a:t>
            </a:r>
            <a:endParaRPr lang="en-US" dirty="0"/>
          </a:p>
        </p:txBody>
      </p:sp>
      <p:pic>
        <p:nvPicPr>
          <p:cNvPr id="3" name="Picture 2">
            <a:extLst>
              <a:ext uri="{FF2B5EF4-FFF2-40B4-BE49-F238E27FC236}">
                <a16:creationId xmlns:a16="http://schemas.microsoft.com/office/drawing/2014/main" id="{ED1F0D00-13E8-4D89-BC19-17A3633D7481}"/>
              </a:ext>
            </a:extLst>
          </p:cNvPr>
          <p:cNvPicPr>
            <a:picLocks noChangeAspect="1"/>
          </p:cNvPicPr>
          <p:nvPr/>
        </p:nvPicPr>
        <p:blipFill>
          <a:blip r:embed="rId3"/>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793A5BCA-3DDA-4C15-9CFF-CAEC7B903E4D}"/>
              </a:ext>
            </a:extLst>
          </p:cNvPr>
          <p:cNvSpPr txBox="1"/>
          <p:nvPr/>
        </p:nvSpPr>
        <p:spPr>
          <a:xfrm>
            <a:off x="2943594" y="5804672"/>
            <a:ext cx="6304813" cy="369332"/>
          </a:xfrm>
          <a:prstGeom prst="rect">
            <a:avLst/>
          </a:prstGeom>
          <a:noFill/>
        </p:spPr>
        <p:txBody>
          <a:bodyPr wrap="square" rtlCol="0">
            <a:spAutoFit/>
          </a:bodyPr>
          <a:lstStyle/>
          <a:p>
            <a:pPr algn="ctr"/>
            <a:r>
              <a:rPr lang="de-DE" dirty="0">
                <a:latin typeface="Ostrich Sans" panose="020B0604020202020204" pitchFamily="50" charset="0"/>
              </a:rPr>
              <a:t>Delegate sign-up opens November 2020 at https://psconf.eu</a:t>
            </a:r>
          </a:p>
        </p:txBody>
      </p:sp>
    </p:spTree>
    <p:extLst>
      <p:ext uri="{BB962C8B-B14F-4D97-AF65-F5344CB8AC3E}">
        <p14:creationId xmlns:p14="http://schemas.microsoft.com/office/powerpoint/2010/main" val="404066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
        <p:nvSpPr>
          <p:cNvPr id="3" name="Footer Placeholder 2">
            <a:extLst>
              <a:ext uri="{FF2B5EF4-FFF2-40B4-BE49-F238E27FC236}">
                <a16:creationId xmlns:a16="http://schemas.microsoft.com/office/drawing/2014/main" id="{E41913AD-3307-4AD3-B224-2B11499A2BE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400322667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
        <p:nvSpPr>
          <p:cNvPr id="3" name="Footer Placeholder 2">
            <a:extLst>
              <a:ext uri="{FF2B5EF4-FFF2-40B4-BE49-F238E27FC236}">
                <a16:creationId xmlns:a16="http://schemas.microsoft.com/office/drawing/2014/main" id="{0CB4C453-6CDA-4C97-B55A-D182B63586D2}"/>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
        <p:nvSpPr>
          <p:cNvPr id="3" name="Footer Placeholder 2">
            <a:extLst>
              <a:ext uri="{FF2B5EF4-FFF2-40B4-BE49-F238E27FC236}">
                <a16:creationId xmlns:a16="http://schemas.microsoft.com/office/drawing/2014/main" id="{04B8FD4A-2E19-4ADC-9807-16E19B067B7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
        <p:nvSpPr>
          <p:cNvPr id="3" name="Footer Placeholder 2">
            <a:extLst>
              <a:ext uri="{FF2B5EF4-FFF2-40B4-BE49-F238E27FC236}">
                <a16:creationId xmlns:a16="http://schemas.microsoft.com/office/drawing/2014/main" id="{C3CA9678-695B-407A-B496-E13A00517BA9}"/>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SConfEU2020_template_final.pptx" id="{EF1AAC85-18CB-428B-8E67-297F343FA931}" vid="{130CA0E9-20B8-40AA-B4C3-95CDEDEF332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SConfEU2020_template_final.pptx" id="{EF1AAC85-18CB-428B-8E67-297F343FA931}" vid="{A6EC0B87-095A-4002-8000-EAC7E50914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RobSewell_</Template>
  <TotalTime>38</TotalTime>
  <Words>841</Words>
  <Application>Microsoft Office PowerPoint</Application>
  <PresentationFormat>Widescreen</PresentationFormat>
  <Paragraphs>176</Paragraphs>
  <Slides>51</Slides>
  <Notes>7</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Arial</vt:lpstr>
      <vt:lpstr>Consolas</vt:lpstr>
      <vt:lpstr>Calibri</vt:lpstr>
      <vt:lpstr>Ostrich Sans Inline</vt:lpstr>
      <vt:lpstr>Segoe UI</vt:lpstr>
      <vt:lpstr>Segoe UI Semibold</vt:lpstr>
      <vt:lpstr>Ostrich Sans Heavy</vt:lpstr>
      <vt:lpstr>Ostrich Sans</vt:lpstr>
      <vt:lpstr>Office Theme</vt:lpstr>
      <vt:lpstr>Custom Design</vt:lpstr>
      <vt:lpstr>PowerShell in Notebooks</vt:lpstr>
      <vt:lpstr>How to insert your Twitter handle</vt:lpstr>
      <vt:lpstr>PowerPoint Presentation</vt:lpstr>
      <vt:lpstr>PowerPoint Presentation</vt:lpstr>
      <vt:lpstr>PowerShell in Notebooks</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 Sewell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in Notebooks</dc:title>
  <dc:creator>Rob Sewell</dc:creator>
  <cp:lastModifiedBy>Rob Sewell</cp:lastModifiedBy>
  <cp:revision>1</cp:revision>
  <dcterms:created xsi:type="dcterms:W3CDTF">2020-05-29T10:04:37Z</dcterms:created>
  <dcterms:modified xsi:type="dcterms:W3CDTF">2020-05-29T13:56:44Z</dcterms:modified>
</cp:coreProperties>
</file>